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90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338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338" y="3657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likes and dislikes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337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likes and dislikes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461" y="5791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 with someone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87</cp:revision>
  <dcterms:created xsi:type="dcterms:W3CDTF">2011-09-14T23:22:57Z</dcterms:created>
  <dcterms:modified xsi:type="dcterms:W3CDTF">2012-09-14T17:30:31Z</dcterms:modified>
</cp:coreProperties>
</file>